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" d="100"/>
          <a:sy n="12" d="100"/>
        </p:scale>
        <p:origin x="259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1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6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79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5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4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8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7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6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3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4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A41F7-9A21-4E88-82A4-AEAB10BC73F6}" type="datetimeFigureOut">
              <a:rPr lang="en-US" smtClean="0"/>
              <a:t>26-Aug-25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B23377-B6ED-4856-AFB6-B4C0F3A44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6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website&#10;&#10;AI-generated content may be incorrect.">
            <a:extLst>
              <a:ext uri="{FF2B5EF4-FFF2-40B4-BE49-F238E27FC236}">
                <a16:creationId xmlns:a16="http://schemas.microsoft.com/office/drawing/2014/main" id="{62819912-DDBE-CDC8-4DC7-9F09CEFD1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848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2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Sujit Vatcharothai</dc:creator>
  <cp:lastModifiedBy>Sujit Vatcharothai</cp:lastModifiedBy>
  <cp:revision>1</cp:revision>
  <dcterms:created xsi:type="dcterms:W3CDTF">2025-08-26T05:53:55Z</dcterms:created>
  <dcterms:modified xsi:type="dcterms:W3CDTF">2025-08-26T05:59:20Z</dcterms:modified>
</cp:coreProperties>
</file>