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62" r:id="rId2"/>
    <p:sldId id="268" r:id="rId3"/>
    <p:sldId id="284" r:id="rId4"/>
    <p:sldId id="256" r:id="rId5"/>
    <p:sldId id="258" r:id="rId6"/>
    <p:sldId id="263" r:id="rId7"/>
    <p:sldId id="265" r:id="rId8"/>
    <p:sldId id="280" r:id="rId9"/>
    <p:sldId id="260" r:id="rId10"/>
    <p:sldId id="271" r:id="rId11"/>
    <p:sldId id="278" r:id="rId12"/>
    <p:sldId id="281" r:id="rId13"/>
    <p:sldId id="272" r:id="rId14"/>
    <p:sldId id="273" r:id="rId15"/>
    <p:sldId id="282" r:id="rId16"/>
    <p:sldId id="283" r:id="rId17"/>
    <p:sldId id="275" r:id="rId18"/>
    <p:sldId id="274" r:id="rId19"/>
    <p:sldId id="279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78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4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76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4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50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4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6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7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8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4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7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6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2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6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431C-7831-40F6-A276-CE40F86D969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6E613B-5C05-4A9D-9117-74D3B6F73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รูปภาพ 2" descr="รูปภาพประกอบด้วย บุคคล, ในอาคาร, ยืน, กลุ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C2C75F35-DB7A-4D71-A720-26ED526F4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769"/>
            <a:ext cx="5142341" cy="6858000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86553F0-2921-4760-913F-58C06FE6B05E}"/>
              </a:ext>
            </a:extLst>
          </p:cNvPr>
          <p:cNvSpPr txBox="1"/>
          <p:nvPr/>
        </p:nvSpPr>
        <p:spPr>
          <a:xfrm>
            <a:off x="6096000" y="5028806"/>
            <a:ext cx="37481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นาย</a:t>
            </a:r>
            <a:r>
              <a:rPr lang="th-TH" sz="4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ภิ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ราพงศ์ พันธ์กำเหนิด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r"/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ศูนย์บริการทางวิชาการ</a:t>
            </a:r>
          </a:p>
          <a:p>
            <a:pPr algn="r"/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 รังสิต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0F596D6-D664-42E7-BDA2-B2765EF4CE68}"/>
              </a:ext>
            </a:extLst>
          </p:cNvPr>
          <p:cNvSpPr/>
          <p:nvPr/>
        </p:nvSpPr>
        <p:spPr>
          <a:xfrm>
            <a:off x="0" y="9591"/>
            <a:ext cx="12192000" cy="76944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0DC91A5-B66B-48B5-B13E-F0B33200AAC2}"/>
              </a:ext>
            </a:extLst>
          </p:cNvPr>
          <p:cNvSpPr txBox="1"/>
          <p:nvPr/>
        </p:nvSpPr>
        <p:spPr>
          <a:xfrm flipH="1">
            <a:off x="111759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ตัวอย่างการนำ </a:t>
            </a:r>
            <a:r>
              <a:rPr lang="en-US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AI </a:t>
            </a:r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ไปใช้ในระบบสุขภาพ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5441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EF884-520B-4FD9-9ACC-B8BA295B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17" y="1196462"/>
            <a:ext cx="7372350" cy="424815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6EB9EEF-4DA7-4CC2-83CD-311A74FC451A}"/>
              </a:ext>
            </a:extLst>
          </p:cNvPr>
          <p:cNvSpPr txBox="1"/>
          <p:nvPr/>
        </p:nvSpPr>
        <p:spPr>
          <a:xfrm>
            <a:off x="972617" y="91440"/>
            <a:ext cx="3212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RFID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อะไร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957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F00FD23-387E-4A42-AFA1-212B80ED6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52387"/>
            <a:ext cx="98393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7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3ACCC44-9F67-4387-838C-4ACEE1AFB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99" y="551793"/>
            <a:ext cx="84677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C6FE655-6BE6-413D-91E9-2BA31167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493933"/>
            <a:ext cx="9040444" cy="56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D78DBE8-2D9F-420A-9858-817CABFC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1081973"/>
            <a:ext cx="101917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4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5EE1D69-9C2C-4FE1-A956-CA2758D02022}"/>
              </a:ext>
            </a:extLst>
          </p:cNvPr>
          <p:cNvSpPr txBox="1"/>
          <p:nvPr/>
        </p:nvSpPr>
        <p:spPr>
          <a:xfrm flipH="1">
            <a:off x="82922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ภาพรวมและหลักการทำงาน ระบบ </a:t>
            </a:r>
            <a:r>
              <a:rPr lang="en-US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RFID POOL ASSET MANAGEMENT</a:t>
            </a:r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9105C63-A361-4D91-AE92-8602B43785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2" y="1157966"/>
            <a:ext cx="8415207" cy="4542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75CB16E-18AB-4F41-AD2D-D1A57E34BC68}"/>
              </a:ext>
            </a:extLst>
          </p:cNvPr>
          <p:cNvSpPr txBox="1"/>
          <p:nvPr/>
        </p:nvSpPr>
        <p:spPr>
          <a:xfrm>
            <a:off x="9009089" y="1896989"/>
            <a:ext cx="30299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RFID TAG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RFID READER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98830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7A3E2B7-3131-4203-8298-D149CA04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8" y="-9591"/>
            <a:ext cx="10585174" cy="6858000"/>
          </a:xfrm>
          <a:prstGeom prst="rect">
            <a:avLst/>
          </a:prstGeom>
        </p:spPr>
      </p:pic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96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6C70AB3-B1A7-4D27-98CA-61981BEE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8575"/>
            <a:ext cx="9982200" cy="6800850"/>
          </a:xfrm>
          <a:prstGeom prst="rect">
            <a:avLst/>
          </a:prstGeom>
        </p:spPr>
      </p:pic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3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2487F73-81EF-474D-A9AF-CCC82FA0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54" y="342149"/>
            <a:ext cx="8615475" cy="61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7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A038F0E-3333-418D-A8C6-EF1A2C3A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62" y="132131"/>
            <a:ext cx="99536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640" y="6049785"/>
            <a:ext cx="872359" cy="8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37B3F45-6162-4FCB-AE93-88D709B35F4A}"/>
              </a:ext>
            </a:extLst>
          </p:cNvPr>
          <p:cNvSpPr txBox="1"/>
          <p:nvPr/>
        </p:nvSpPr>
        <p:spPr>
          <a:xfrm flipH="1">
            <a:off x="111759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 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9D4606-6153-4AC0-90E7-37F9CAAB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01" y="899240"/>
            <a:ext cx="10754539" cy="55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1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24D4FDA-F1DA-4F07-9FDD-1095D1CAF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5" y="180975"/>
            <a:ext cx="88392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62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 descr="รูปภาพประกอบด้วย บุคคล, ในอาคาร, ยืน, ชุดเสื้อผ้า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61A35FC-A7D1-4D38-A309-E0E574D5F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94"/>
            <a:ext cx="5142341" cy="68580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B88CD52-363D-4A57-915C-2E33050D155D}"/>
              </a:ext>
            </a:extLst>
          </p:cNvPr>
          <p:cNvSpPr txBox="1"/>
          <p:nvPr/>
        </p:nvSpPr>
        <p:spPr>
          <a:xfrm>
            <a:off x="6611007" y="2321004"/>
            <a:ext cx="33473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6805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640" y="6049785"/>
            <a:ext cx="872359" cy="8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0F1DF28-9B4B-4A2C-98B0-D75A97CF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10" y="962329"/>
            <a:ext cx="7944691" cy="5638168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37B3F45-6162-4FCB-AE93-88D709B35F4A}"/>
              </a:ext>
            </a:extLst>
          </p:cNvPr>
          <p:cNvSpPr txBox="1"/>
          <p:nvPr/>
        </p:nvSpPr>
        <p:spPr>
          <a:xfrm flipH="1">
            <a:off x="111759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 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46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5157787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7E9B637-CE99-49D8-9CA1-AA58554D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0" y="1231037"/>
            <a:ext cx="10815145" cy="477685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4558D6-40AE-40C2-811B-445226C45057}"/>
              </a:ext>
            </a:extLst>
          </p:cNvPr>
          <p:cNvSpPr txBox="1"/>
          <p:nvPr/>
        </p:nvSpPr>
        <p:spPr>
          <a:xfrm flipH="1">
            <a:off x="82922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 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788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B8CB-4A55-4F7D-99FC-FC74E4F1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6619"/>
            <a:ext cx="12049016" cy="562942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Healthy Platform</a:t>
            </a:r>
          </a:p>
        </p:txBody>
      </p:sp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428604-A141-4A1E-8EB8-9E9B35859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8" y="984983"/>
            <a:ext cx="6261414" cy="53191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7A2B75B-3FE9-40E8-B2BC-27E21169DC2D}"/>
              </a:ext>
            </a:extLst>
          </p:cNvPr>
          <p:cNvSpPr/>
          <p:nvPr/>
        </p:nvSpPr>
        <p:spPr>
          <a:xfrm>
            <a:off x="582447" y="384112"/>
            <a:ext cx="6930716" cy="6282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A81CE7C-3636-4031-9935-F046AFD1AB88}"/>
              </a:ext>
            </a:extLst>
          </p:cNvPr>
          <p:cNvSpPr txBox="1"/>
          <p:nvPr/>
        </p:nvSpPr>
        <p:spPr>
          <a:xfrm>
            <a:off x="7772400" y="1818640"/>
            <a:ext cx="39549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ธุรกิจประกันสุขภาพ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เทคโนโลยีคอมพิวเตอร์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การแพทย์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30C92AE-BA33-473C-A94F-B0D4DB885DC9}"/>
              </a:ext>
            </a:extLst>
          </p:cNvPr>
          <p:cNvSpPr txBox="1"/>
          <p:nvPr/>
        </p:nvSpPr>
        <p:spPr>
          <a:xfrm flipH="1">
            <a:off x="111759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 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463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B8CB-4A55-4F7D-99FC-FC74E4F1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84" y="191202"/>
            <a:ext cx="12049016" cy="562942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Healthy Platform</a:t>
            </a:r>
          </a:p>
        </p:txBody>
      </p:sp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 descr="รูปภาพประกอบด้วย ข้อความ, แผนที่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F1615C3-F940-4533-A0DC-39B188FC8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9" y="1251854"/>
            <a:ext cx="5246371" cy="4102931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B56500F0-A605-4D07-8D69-6D05BD31F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2" y="1292494"/>
            <a:ext cx="6074928" cy="4102466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4CBB446-2A65-4698-BAB4-2926C918E3E8}"/>
              </a:ext>
            </a:extLst>
          </p:cNvPr>
          <p:cNvSpPr txBox="1"/>
          <p:nvPr/>
        </p:nvSpPr>
        <p:spPr>
          <a:xfrm flipH="1">
            <a:off x="82922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 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2652903-7678-4875-8EA8-DBB61B3EB785}"/>
              </a:ext>
            </a:extLst>
          </p:cNvPr>
          <p:cNvSpPr txBox="1"/>
          <p:nvPr/>
        </p:nvSpPr>
        <p:spPr>
          <a:xfrm>
            <a:off x="1191714" y="4694621"/>
            <a:ext cx="272542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IoT</a:t>
            </a:r>
          </a:p>
        </p:txBody>
      </p:sp>
    </p:spTree>
    <p:extLst>
      <p:ext uri="{BB962C8B-B14F-4D97-AF65-F5344CB8AC3E}">
        <p14:creationId xmlns:p14="http://schemas.microsoft.com/office/powerpoint/2010/main" val="4117780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dexcom g7">
            <a:extLst>
              <a:ext uri="{FF2B5EF4-FFF2-40B4-BE49-F238E27FC236}">
                <a16:creationId xmlns:a16="http://schemas.microsoft.com/office/drawing/2014/main" id="{DCBEC4BA-AAF2-4563-80C0-82F2748E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05" y="989239"/>
            <a:ext cx="6478270" cy="45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55EA5474-0968-4C55-A48D-49DCEEF4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887401" cy="3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C3F556D-F0C9-4E8A-8D30-8331CDFDBB29}"/>
              </a:ext>
            </a:extLst>
          </p:cNvPr>
          <p:cNvSpPr txBox="1"/>
          <p:nvPr/>
        </p:nvSpPr>
        <p:spPr>
          <a:xfrm flipH="1">
            <a:off x="82922" y="0"/>
            <a:ext cx="1210907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 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93" y="5098414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4C5EA26-B417-4A8E-B16F-DD436B17AA63}"/>
              </a:ext>
            </a:extLst>
          </p:cNvPr>
          <p:cNvSpPr txBox="1"/>
          <p:nvPr/>
        </p:nvSpPr>
        <p:spPr>
          <a:xfrm>
            <a:off x="609600" y="1314390"/>
            <a:ext cx="2808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177952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B8CB-4A55-4F7D-99FC-FC74E4F1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840" y="-41877"/>
            <a:ext cx="10678160" cy="167267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940"/>
              </a:spcAft>
            </a:pPr>
            <a:r>
              <a:rPr lang="th-TH" sz="4400" b="1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ภาพรวมการทำงานของ ระบบ</a:t>
            </a:r>
            <a:r>
              <a:rPr lang="th-TH" sz="4400" b="1" kern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งานปัญญาประดิษฐ์ร่วมกับ อาร์เอฟไอดี เพื่อบริหารจัดการอุปกรณ์ทางการแพทย์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A6283CE-3D07-481E-9396-DD0CD7E726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3" y="2011482"/>
            <a:ext cx="8415207" cy="454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8C2AB55-54E4-42B4-BAD6-0E5AED66A207}"/>
              </a:ext>
            </a:extLst>
          </p:cNvPr>
          <p:cNvSpPr txBox="1"/>
          <p:nvPr/>
        </p:nvSpPr>
        <p:spPr>
          <a:xfrm>
            <a:off x="9013320" y="2031604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องค์ประกอบของระบบ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9912F7E-934E-4281-BF92-FDC93908026E}"/>
              </a:ext>
            </a:extLst>
          </p:cNvPr>
          <p:cNvSpPr txBox="1"/>
          <p:nvPr/>
        </p:nvSpPr>
        <p:spPr>
          <a:xfrm>
            <a:off x="9296400" y="2832520"/>
            <a:ext cx="135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1.RFID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Tag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69246D3-8AF1-4240-8EDB-58AA5C15053D}"/>
              </a:ext>
            </a:extLst>
          </p:cNvPr>
          <p:cNvSpPr txBox="1"/>
          <p:nvPr/>
        </p:nvSpPr>
        <p:spPr>
          <a:xfrm>
            <a:off x="9296400" y="3395990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2.RFID reader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F842F66-370A-4C94-B1FE-4A05909A056E}"/>
              </a:ext>
            </a:extLst>
          </p:cNvPr>
          <p:cNvSpPr txBox="1"/>
          <p:nvPr/>
        </p:nvSpPr>
        <p:spPr>
          <a:xfrm>
            <a:off x="9291169" y="3873741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Hospital Pool Asset </a:t>
            </a:r>
          </a:p>
        </p:txBody>
      </p:sp>
    </p:spTree>
    <p:extLst>
      <p:ext uri="{BB962C8B-B14F-4D97-AF65-F5344CB8AC3E}">
        <p14:creationId xmlns:p14="http://schemas.microsoft.com/office/powerpoint/2010/main" val="3391258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8E77B6F-1EDE-40E7-B91E-5444B81C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6" y="428203"/>
            <a:ext cx="11334307" cy="5570099"/>
          </a:xfrm>
          <a:prstGeom prst="rect">
            <a:avLst/>
          </a:prstGeom>
        </p:spPr>
      </p:pic>
      <p:pic>
        <p:nvPicPr>
          <p:cNvPr id="25" name="Picture 11" descr="1-3-RSU_logo_Scolors">
            <a:extLst>
              <a:ext uri="{FF2B5EF4-FFF2-40B4-BE49-F238E27FC236}">
                <a16:creationId xmlns:a16="http://schemas.microsoft.com/office/drawing/2014/main" id="{FED660D3-BF4C-452F-B95D-9E15F2EC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87" y="5148196"/>
            <a:ext cx="18351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3975</TotalTime>
  <Words>89</Words>
  <Application>Microsoft Office PowerPoint</Application>
  <PresentationFormat>แบบจอกว้าง</PresentationFormat>
  <Paragraphs>28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8" baseType="lpstr">
      <vt:lpstr>AngsanaUPC</vt:lpstr>
      <vt:lpstr>Arial</vt:lpstr>
      <vt:lpstr>Calibri</vt:lpstr>
      <vt:lpstr>TH SarabunPSK</vt:lpstr>
      <vt:lpstr>Trebuchet MS</vt:lpstr>
      <vt:lpstr>Wingdings 3</vt:lpstr>
      <vt:lpstr>Facet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Healthy Platform</vt:lpstr>
      <vt:lpstr>Healthy Platform</vt:lpstr>
      <vt:lpstr>งานนำเสนอ PowerPoint</vt:lpstr>
      <vt:lpstr>ภาพรวมการทำงานของ ระบบงานปัญญาประดิษฐ์ร่วมกับ อาร์เอฟไอดี เพื่อบริหารจัดการอุปกรณ์ทางการแพทย์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zemon</dc:creator>
  <cp:lastModifiedBy>Phirapong Phankamnerd</cp:lastModifiedBy>
  <cp:revision>36</cp:revision>
  <dcterms:created xsi:type="dcterms:W3CDTF">2018-08-01T16:13:18Z</dcterms:created>
  <dcterms:modified xsi:type="dcterms:W3CDTF">2019-08-02T06:31:39Z</dcterms:modified>
</cp:coreProperties>
</file>